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E14A-D8C2-4CC2-A45C-9E2184528BC8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861D-43B0-4658-B777-4A0FBF034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ada\Desktop\Saurabh\Work\Investor Relations\Presentation\Quarterly Presentations\Jan 2012\APTECH LIMITED Investor Update - Q3 FY 2011-12 v1.0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gada\Desktop\Saurabh\Work\Investor Relations\Presentation\Quarterly Presentations\Jan 2012\APTECH LIMITED Investor Update - Q3 FY 2011-12 v1.0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gada\Desktop\Saurabh\Work\Investor Relations\Presentation\Quarterly Presentations\Jan 2012\APTECH LIMITED Investor Update - Q3 FY 2011-12 v1.0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gada\Desktop\Saurabh\Work\Investor Relations\Presentation\Quarterly Presentations\Jan 2012\APTECH LIMITED Investor Update - Q3 FY 2011-12 v1.0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gada\Desktop\Saurabh\Work\Investor Relations\Presentation\Quarterly Presentations\Jan 2012\APTECH LIMITED Investor Update - Q3 FY 2011-12 v1.0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gada\Desktop\Saurabh\Work\Investor Relations\Presentation\Quarterly Presentations\Jan 2012\APTECH LIMITED Investor Update - Q3 FY 2011-12 v1.0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gada\Desktop\Saurabh\Work\Investor Relations\Presentation\Quarterly Presentations\Jan 2012\APTECH LIMITED Investor Update - Q3 FY 2011-12 v1.0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gada\Desktop\Saurabh\Work\Investor Relations\Presentation\Quarterly Presentations\Jan 2012\APTECH LIMITED Investor Update - Q3 FY 2011-12 v1.0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gada\Desktop\Saurabh\Work\Investor Relations\Presentation\Quarterly Presentations\Jan 2012\APTECH LIMITED Investor Update - Q3 FY 2011-12 v1.0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gada\Desktop\Saurabh\Work\Investor Relations\Presentation\Quarterly Presentations\Jan 2012\APTECH LIMITED Investor Update - Q3 FY 2011-12 v1.0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gada\Desktop\Saurabh\Work\Investor Relations\Presentation\Quarterly Presentations\Jan 2012\APTECH LIMITED Investor Update - Q3 FY 2011-12 v1.0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ada\Desktop\Saurabh\Work\Investor Relations\Presentation\Quarterly Presentations\Jan 2012\APTECH LIMITED Investor Update - Q3 FY 2011-12 v1.0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gada\Desktop\Saurabh\Work\Investor Relations\Presentation\Quarterly Presentations\Jan 2012\APTECH LIMITED Investor Update - Q3 FY 2011-12 v1.0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gada\Desktop\Saurabh\Work\Investor Relations\Presentation\Quarterly Presentations\Jan 2012\APTECH LIMITED Investor Update - Q3 FY 2011-12 v1.0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gada\Desktop\Saurabh\Work\Investor Relations\Presentation\Quarterly Presentations\Jan 2012\APTECH LIMITED Investor Update - Q3 FY 2011-12 v1.0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gada\Desktop\Saurabh\Work\Investor Relations\Presentation\Quarterly Presentations\Jan 2012\APTECH LIMITED Investor Update - Q3 FY 2011-12 v1.0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gada\Desktop\Saurabh\Work\Investor Relations\Presentation\Quarterly Presentations\Jan 2012\APTECH LIMITED Investor Update - Q3 FY 2011-12 v1.0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gada\Desktop\Saurabh\Work\Investor Relations\Presentation\Quarterly Presentations\Jan 2012\APTECH LIMITED Investor Update - Q3 FY 2011-12 v1.0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gada\Desktop\Saurabh\Work\Investor Relations\Presentation\Quarterly Presentations\Jan 2012\APTECH LIMITED Investor Update - Q3 FY 2011-12 v1.0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gada\Desktop\Saurabh\Work\Investor Relations\Presentation\Quarterly Presentations\Jan 2012\APTECH LIMITED Investor Update - Q3 FY 2011-12 v1.0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gada\Desktop\Saurabh\Work\Investor Relations\Presentation\Quarterly Presentations\Jan 2012\APTECH LIMITED Investor Update - Q3 FY 2011-12 v1.0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gada\Desktop\Saurabh\Work\Investor Relations\Presentation\Quarterly Presentations\Jan 2012\APTECH LIMITED Investor Update - Q3 FY 2011-12 v1.0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gada\Desktop\Saurabh\Work\Investor Relations\Presentation\Quarterly Presentations\Jan 2012\APTECH LIMITED Investor Update - Q3 FY 2011-12 v1.0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gada\Desktop\Saurabh\Work\Investor Relations\Presentation\Quarterly Presentations\Jan 2012\APTECH LIMITED Investor Update - Q3 FY 2011-12 v1.0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gada\Desktop\Saurabh\Work\Investor Relations\Presentation\Quarterly Presentations\Jan 2012\APTECH LIMITED Investor Update - Q3 FY 2011-12 v1.0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gada\Desktop\Saurabh\Work\Investor Relations\Presentation\Quarterly Presentations\Jan 2012\APTECH LIMITED Investor Update - Q3 FY 2011-12 v1.0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gada\Desktop\Saurabh\Work\Investor Relations\Presentation\Quarterly Presentations\Jan 2012\APTECH LIMITED Investor Update - Q3 FY 2011-12 v1.0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gada\Desktop\Saurabh\Work\Investor Relations\Presentation\Quarterly Presentations\Jan 2012\APTECH LIMITED Investor Update - Q3 FY 2011-12 v1.0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gada\Desktop\Saurabh\Work\Investor Relations\Presentation\Quarterly Presentations\Jan 2012\APTECH LIMITED Investor Update - Q3 FY 2011-12 v1.0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gada\Desktop\Saurabh\Work\Investor Relations\Presentation\Quarterly Presentations\Jan 2012\APTECH LIMITED Investor Update - Q3 FY 2011-12 v1.0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sgada</dc:creator>
  <cp:lastModifiedBy>sgada</cp:lastModifiedBy>
  <cp:revision>1</cp:revision>
  <dcterms:created xsi:type="dcterms:W3CDTF">2012-02-01T12:23:38Z</dcterms:created>
  <dcterms:modified xsi:type="dcterms:W3CDTF">2012-02-01T12:25:49Z</dcterms:modified>
</cp:coreProperties>
</file>